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4" r:id="rId5"/>
    <p:sldId id="296" r:id="rId6"/>
    <p:sldId id="297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284" y="8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2/14/2026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3576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2/14/2026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2/14/2026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2/14/2026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2/14/2026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4294967295"/>
          </p:nvPr>
        </p:nvSpPr>
        <p:spPr>
          <a:xfrm>
            <a:off x="0" y="649288"/>
            <a:ext cx="8534400" cy="1752600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 idx="4294967295"/>
          </p:nvPr>
        </p:nvSpPr>
        <p:spPr>
          <a:xfrm>
            <a:off x="0" y="-527050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UDBHAV 2K26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286" y="2076450"/>
            <a:ext cx="5924550" cy="3948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 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(Software/Hardware)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Code 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-(Registered on portal) 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25B220-DF5C-E49E-4908-424066C74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36371" y="178434"/>
            <a:ext cx="1797210" cy="17972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-1" y="2064921"/>
            <a:ext cx="12191999" cy="249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3200" b="1" u="sng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Proposed Solution (Describe your Idea/Solution/Prototype)</a:t>
            </a:r>
            <a:endParaRPr lang="en-US" sz="32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Detailed explanation of the proposed solution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 How it addresses the problem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Innovation and uniqueness of the solution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@UDBHAV Idea submission- Template</a:t>
            </a: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AC5561-C670-3E81-4E6D-E881A4BE2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29934" y="252246"/>
            <a:ext cx="1379068" cy="13790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533653"/>
            <a:ext cx="93853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Technologies to be used (e.g. programming languages, frameworks, hardware)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Methodology and process for implementation (Flow Charts/Images/ working prototype)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@UDBHAV Idea submission- Template</a:t>
            </a:r>
          </a:p>
        </p:txBody>
      </p:sp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D0482E-200B-3892-ED73-C18E700429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29133" y="252246"/>
            <a:ext cx="1379068" cy="13790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533653"/>
            <a:ext cx="93853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Potential impact on the target audience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Benefits of the solution (social, economic, environmental, etc.)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2801F7-AA23-5D3A-C415-441A00DD9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35270" y="252246"/>
            <a:ext cx="1379068" cy="137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795263"/>
            <a:ext cx="93853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noProof="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Details / Links of the reference and research work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9" name="Oval 8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BF539A-8612-DD07-ED05-216EBA477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59817" y="252246"/>
            <a:ext cx="1379068" cy="137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3" name="Round Diagonal Corner Rectangle 2"/>
          <p:cNvSpPr/>
          <p:nvPr/>
        </p:nvSpPr>
        <p:spPr>
          <a:xfrm>
            <a:off x="0" y="1791032"/>
            <a:ext cx="12192000" cy="4319200"/>
          </a:xfrm>
          <a:prstGeom prst="round2Diag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Google Shape;100;p3"/>
          <p:cNvSpPr txBox="1"/>
          <p:nvPr/>
        </p:nvSpPr>
        <p:spPr>
          <a:xfrm>
            <a:off x="367832" y="1915454"/>
            <a:ext cx="11764736" cy="4070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Kindly keep the maximum slides limit up to five </a:t>
            </a: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(5). 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 Including the title slide)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Try to avoid paragraphs and post your idea in points /diagrams / Infographics /pictures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Keep your explanation precise and easy to understand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Idea should be unique and novel.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 can only use provided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template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for making the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PPT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without changing the idea details pointers (mentioned in previous slides).</a:t>
            </a: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 need to save the file in PDF and upload the same on portal. No PPT, Word Doc or any other format will be supported.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349885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Note - You can delete this slide (Important Pointers) when you upload the details of your idea on </a:t>
            </a:r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UDBHAV</a:t>
            </a: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portal.</a:t>
            </a:r>
            <a:endParaRPr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marR="0" lvl="1" indent="-31623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sz="2000"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3371" y="107066"/>
            <a:ext cx="8410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INSTRUCTIONS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2343" y="1181900"/>
            <a:ext cx="95576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</a:rPr>
              <a:t>Please ensure below pointers are met while submitting the Idea PPT:</a:t>
            </a:r>
            <a:endParaRPr lang="en-IN" b="1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56F3CD-ED90-10E4-272B-EC22A3C7B6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48" b="94580" l="4443" r="93848">
                        <a14:foregroundMark x1="38428" y1="7178" x2="38428" y2="7178"/>
                        <a14:foregroundMark x1="51563" y1="7324" x2="58008" y2="6348"/>
                        <a14:foregroundMark x1="58008" y1="6348" x2="72266" y2="13428"/>
                        <a14:foregroundMark x1="72266" y1="13428" x2="72266" y2="13428"/>
                        <a14:foregroundMark x1="89600" y1="32227" x2="93896" y2="50000"/>
                        <a14:foregroundMark x1="88916" y1="69531" x2="70117" y2="88330"/>
                        <a14:foregroundMark x1="70117" y1="88330" x2="56250" y2="92334"/>
                        <a14:foregroundMark x1="56250" y1="92334" x2="33154" y2="89209"/>
                        <a14:foregroundMark x1="33154" y1="89209" x2="16650" y2="75586"/>
                        <a14:foregroundMark x1="16650" y1="75586" x2="4980" y2="54883"/>
                        <a14:foregroundMark x1="4980" y1="54883" x2="4492" y2="47119"/>
                        <a14:foregroundMark x1="4492" y1="47119" x2="12988" y2="31494"/>
                        <a14:foregroundMark x1="12988" y1="31494" x2="13184" y2="31494"/>
                        <a14:foregroundMark x1="52930" y1="94580" x2="47266" y2="94336"/>
                        <a14:foregroundMark x1="76465" y1="37061" x2="72607" y2="31104"/>
                        <a14:foregroundMark x1="72607" y1="31104" x2="60791" y2="22070"/>
                        <a14:foregroundMark x1="60791" y1="22070" x2="48389" y2="21143"/>
                        <a14:foregroundMark x1="48389" y1="21143" x2="27686" y2="32520"/>
                        <a14:foregroundMark x1="27686" y1="32520" x2="23340" y2="39404"/>
                        <a14:foregroundMark x1="23340" y1="39404" x2="22119" y2="43750"/>
                        <a14:foregroundMark x1="41846" y1="19336" x2="31494" y2="25098"/>
                        <a14:foregroundMark x1="31494" y1="25098" x2="38916" y2="22461"/>
                        <a14:foregroundMark x1="38916" y1="22461" x2="31104" y2="3061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665954" y="107066"/>
            <a:ext cx="1379068" cy="137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084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7517</TotalTime>
  <Words>308</Words>
  <Application>Microsoft Office PowerPoint</Application>
  <PresentationFormat>Widescreen</PresentationFormat>
  <Paragraphs>53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ＭＳ Ｐゴシック</vt:lpstr>
      <vt:lpstr>Arial</vt:lpstr>
      <vt:lpstr>Calibri</vt:lpstr>
      <vt:lpstr>Garamond</vt:lpstr>
      <vt:lpstr>Times New Roman</vt:lpstr>
      <vt:lpstr>TradeGothic</vt:lpstr>
      <vt:lpstr>Wingdings</vt:lpstr>
      <vt:lpstr>Office Theme</vt:lpstr>
      <vt:lpstr>UDBHAV 2K26</vt:lpstr>
      <vt:lpstr> IDEA TITLE</vt:lpstr>
      <vt:lpstr>TECHNICAL APPROACH</vt:lpstr>
      <vt:lpstr>IMPACT AND BENEFITS</vt:lpstr>
      <vt:lpstr>RESEARCH  AND REFERENCES</vt:lpstr>
      <vt:lpstr>PowerPoint Presentation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charan teja</cp:lastModifiedBy>
  <cp:revision>154</cp:revision>
  <dcterms:created xsi:type="dcterms:W3CDTF">2013-12-12T18:46:50Z</dcterms:created>
  <dcterms:modified xsi:type="dcterms:W3CDTF">2026-02-14T14:34:53Z</dcterms:modified>
  <cp:category/>
</cp:coreProperties>
</file>

<file path=docProps/thumbnail.jpeg>
</file>